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A7F5C-E6A1-44AA-BE54-B3FB7B50D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4469B9-3E2A-4DD9-9594-C5A639CDF2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29161E-900F-490A-AD61-0E8ACEC9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6829D-D22A-426F-8254-BCB4C7D7F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B2D71-6CE1-4C46-819D-E1D39833B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4865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2620E-048E-440B-9B41-10192572D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0CB81D-C5A4-4582-8AB7-B82B326D1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C2E83-7036-4171-82E5-A802D230C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5E87A-3C8F-46F3-ADA9-92ED4FF68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E085D-8C14-44B6-A658-49DA44074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151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6CFDDA-C857-4368-9F0A-A050C5DC06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0D2DB2-5EA1-415B-95CA-41704B0BB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ADB51-567A-4024-A373-ADC796289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65DAA-7C58-4DE9-A156-7FEA43EBF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5E7E07-15B1-475B-B49E-735D9B5A1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3415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68FF1-8262-46CF-9206-A654F3832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7ED888-2B14-4FE7-A36F-0FE8BCABCB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8F98F-0CA7-4DAF-8930-BEA159888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BF6FA-BA45-47C3-B6EA-C343EE378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65A74-5A4C-41F7-BA26-65333D71B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39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86A5F-B039-4D7E-A1EC-E6C802280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D4989-F7C5-45F5-9B94-E8D1EAB79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D808C-7E69-4B18-84CD-475E5AF1A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8D406-A973-428E-86BE-ABC0CDD9F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90847-6A5B-4116-ABC4-E0EC8A8A1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8654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EDADC-627F-4F05-8446-85D6F8119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6BA0D-8FAD-4725-95AC-8169B6A530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61D826-BCD9-422E-8719-1C83E86F5C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8567E9-8DFD-4F9C-A2FA-636E73197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D05E6-77F4-4AD7-831F-D7D51A037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4125C5-2199-48A3-BB32-C1D37C380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3067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05869-22CB-4EED-8D11-B9983189F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83B895-66C9-43AA-B5CD-F98B01E8F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15461E-CAA2-426B-921C-E6D7607B8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DFFDA6-39DE-42D6-BA0A-69D8BB8CB9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4FD6BD-3669-4AEE-B326-C42F36CDF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0CC2E2-211A-4776-9246-696BA7603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422CF3-36AF-443B-9F55-880112F93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B1B4CC-F0DA-4D08-8F43-678532B10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9306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E5F00-31CD-4E15-9F5C-4897A4CEE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689216-D45E-48DD-A22D-A486FC5C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DD4068-31E3-4E03-9331-65A526559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2FB952-5ADF-4130-8771-82AF643CE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670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4A4783-EBA9-4CE1-BC11-B235A2548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F01C3A-0293-40A7-90AE-20CB777E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4D887-FDC6-4AE9-A831-8DF204B51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7135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55A8D-6605-45F4-B4DA-362721D1F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C6943-8F2E-4F19-857F-D9C4FAEF8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D3C529-1669-48BF-9F18-C77DA7C5E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E47B23-F6BC-4259-8986-BDE7A0282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595AD4-F4F5-489B-A5D3-A2930F2DE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5C954-73BB-499F-9C4A-F48E0DF5D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5225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51A6E-B721-430C-859A-17717E634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4B8F1-EB7A-4527-8EF4-82AD6C014E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FB4E6-48F1-4B0E-86B8-185BCB5033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674D2-5B97-42C6-B2BC-6E5304289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9329F8-C9FB-41BA-892E-1684E40E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D90F9D-D66F-4C80-A698-48AE0D51A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0645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FC3FEC-576F-444F-B6E4-9AF0DDF90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2F5F62-E9F3-4686-B086-28DAD0B0B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D1528-E3C1-4CF2-B9F7-E02ADF2CF5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118DE-0B0F-4F4E-9243-47E066948467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9E5831-95BA-4301-AFE2-0342466935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B7A98-0F10-46DE-9E3A-865B9BA9C0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4D394-28A5-4049-BE4E-DE9CDE459A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7724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91DB804-E429-4541-B00A-02153B837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8725" y="1541146"/>
            <a:ext cx="9734549" cy="3013438"/>
          </a:xfrm>
        </p:spPr>
        <p:txBody>
          <a:bodyPr/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All through the years His providence has led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abounding goodness has been all my song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through the years I tell His love and mercy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Singing Ebenezer as the years roll on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67611F-E477-4113-80BA-C85481E7702A}"/>
              </a:ext>
            </a:extLst>
          </p:cNvPr>
          <p:cNvSpPr txBox="1"/>
          <p:nvPr/>
        </p:nvSpPr>
        <p:spPr>
          <a:xfrm>
            <a:off x="357051" y="5662975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</a:rPr>
              <a:t>CCLI Song # 3921346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</a:rPr>
              <a:t>Edward Henry Joy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</a:rPr>
              <a:t>Public Domain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02911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68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2022-08-03T05:47:21Z</dcterms:created>
  <dcterms:modified xsi:type="dcterms:W3CDTF">2023-07-09T03:21:20Z</dcterms:modified>
</cp:coreProperties>
</file>